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10" r:id="rId15"/>
    <p:sldId id="3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29.03.2023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Никитин Андрей Евгеньевич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501BF6-8DFB-3300-5566-E78A2A7DB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377" y="49573"/>
            <a:ext cx="3263268" cy="22128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7942A8-A0F7-DA44-B81D-A3ECFF092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88" y="4084879"/>
            <a:ext cx="3572690" cy="25373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B97F56-8E96-A0BA-1C4E-33BCA44E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18" y="0"/>
            <a:ext cx="3263268" cy="230174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F07F521-B67E-CC64-A269-31EA13757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40" y="4084879"/>
            <a:ext cx="3572690" cy="256983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4BC5FE-C91C-0F0D-3AB6-D87B334F0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08" y="1776018"/>
            <a:ext cx="3812847" cy="26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7BC1A0-DC43-9FD1-EC65-A2D257C7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43" y="90660"/>
            <a:ext cx="5624962" cy="28097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341415-5518-792F-8766-1D8EA1184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70" y="3252447"/>
            <a:ext cx="6533217" cy="19580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5FA0F7-4A15-39DC-2EF1-83EC7AA00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73" y="5437035"/>
            <a:ext cx="6628317" cy="11211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C02D48-D738-54DC-E6F9-BDE25BD3B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66" y="953625"/>
            <a:ext cx="2676899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48285D-E0D8-F23F-AF81-0CB9AAE665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87" y="229492"/>
            <a:ext cx="5543250" cy="17394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730EC9-5EBB-4C40-C9D2-04B534E5F5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60" y="2284586"/>
            <a:ext cx="409632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вторую модель нейронной сети для разработки веб-приложения для прогнозирования соотношения "матрица-наполнитель"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«отправить».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«Модуль упругости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прирастяжении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ГПа».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https://github.com/pro100andreika/diplomka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333AB0-699D-412E-D1E3-EFA55C2D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16" y="199614"/>
            <a:ext cx="6535726" cy="33638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CD4B53-EA30-F03F-6686-8787EFB6C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80" y="2785349"/>
            <a:ext cx="3425472" cy="36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«модуль упругости </a:t>
            </a:r>
            <a:r>
              <a:rPr lang="ru-RU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растяжении, ГПа» 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все заработало как надо.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9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226" y="49572"/>
            <a:ext cx="2761891" cy="23215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665" y="2303578"/>
            <a:ext cx="2761891" cy="17938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429" y="4553102"/>
            <a:ext cx="2273574" cy="2182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094" y="149923"/>
            <a:ext cx="2943291" cy="206724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193" y="2059008"/>
            <a:ext cx="2462212" cy="14740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041" y="3948280"/>
            <a:ext cx="4281480" cy="147403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0158" y="2161571"/>
            <a:ext cx="3535126" cy="175279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1405" y="170005"/>
            <a:ext cx="2131869" cy="184819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3354" y="5510406"/>
            <a:ext cx="3352800" cy="119767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BB34DFC-3767-47AB-8100-355955D302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3476" y="4090551"/>
            <a:ext cx="2092924" cy="19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B47D34-9E5B-06A8-9BCD-11417F1DE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77" y="774622"/>
            <a:ext cx="3971925" cy="17921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97425A-3AC9-EB4F-E881-F7A682899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40" y="697377"/>
            <a:ext cx="4046046" cy="19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BD08E9-071B-C67B-940F-81AAA5BB5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46" y="101299"/>
            <a:ext cx="5087112" cy="32179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FB4212-4D1B-3839-2EC2-E1DB36076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067" y="3631786"/>
            <a:ext cx="5249316" cy="28213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F59BA3-4378-3FF3-B34F-6EEF853E7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83" y="3920359"/>
            <a:ext cx="2962623" cy="22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7" y="49573"/>
            <a:ext cx="3602319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8108363" y="112294"/>
            <a:ext cx="3691781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834" y="4288747"/>
            <a:ext cx="2349703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8884564" y="2887946"/>
            <a:ext cx="3161214" cy="3683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304" y="2090461"/>
            <a:ext cx="2566636" cy="21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865" y="3785937"/>
            <a:ext cx="3416505" cy="291518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70" y="1222110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593" y="3846095"/>
            <a:ext cx="3104539" cy="25685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A6124C-4B1C-DA96-AF42-D7FE7DF4A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40" y="26068"/>
            <a:ext cx="4760071" cy="13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18" y="3634984"/>
            <a:ext cx="4065217" cy="289332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736" y="3697910"/>
            <a:ext cx="3953606" cy="27050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31911F-EAFB-EF82-3956-BB660F0D4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55" y="217196"/>
            <a:ext cx="6741902" cy="29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9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27B932-0959-7348-CE64-96F03F10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89" y="2822775"/>
            <a:ext cx="7601409" cy="33734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CF4F13-08F0-95BD-17EF-D90C1978C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96" y="542466"/>
            <a:ext cx="7986707" cy="19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1136</TotalTime>
  <Words>1002</Words>
  <Application>Microsoft Office PowerPoint</Application>
  <PresentationFormat>Широкоэкранный</PresentationFormat>
  <Paragraphs>146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Никитин Андрей</cp:lastModifiedBy>
  <cp:revision>80</cp:revision>
  <dcterms:created xsi:type="dcterms:W3CDTF">2022-06-12T16:10:37Z</dcterms:created>
  <dcterms:modified xsi:type="dcterms:W3CDTF">2023-03-29T14:59:42Z</dcterms:modified>
</cp:coreProperties>
</file>